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63" r:id="rId8"/>
    <p:sldId id="267" r:id="rId9"/>
    <p:sldId id="260" r:id="rId10"/>
    <p:sldId id="268" r:id="rId11"/>
    <p:sldId id="26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32"/>
  </p:normalViewPr>
  <p:slideViewPr>
    <p:cSldViewPr snapToGrid="0" snapToObjects="1">
      <p:cViewPr>
        <p:scale>
          <a:sx n="77" d="100"/>
          <a:sy n="77" d="100"/>
        </p:scale>
        <p:origin x="7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Arbeitsverteilung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Grafik zu Arbeitsstunden und Commits</a:t>
            </a:r>
          </a:p>
        </p:txBody>
      </p:sp>
      <p:pic>
        <p:nvPicPr>
          <p:cNvPr id="5" name="Grafik 4" descr="Balkendiagramm">
            <a:extLst>
              <a:ext uri="{FF2B5EF4-FFF2-40B4-BE49-F238E27FC236}">
                <a16:creationId xmlns:a16="http://schemas.microsoft.com/office/drawing/2014/main" id="{82BD5DA6-0C8C-DA43-AAE6-9C72F5CC7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934079"/>
            <a:ext cx="57531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Macintosh PowerPoint</Application>
  <PresentationFormat>Breitbild</PresentationFormat>
  <Paragraphs>46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Ziele 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11</cp:revision>
  <dcterms:created xsi:type="dcterms:W3CDTF">2021-06-05T11:13:24Z</dcterms:created>
  <dcterms:modified xsi:type="dcterms:W3CDTF">2021-06-05T11:25:26Z</dcterms:modified>
</cp:coreProperties>
</file>